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orient="horz" pos="890">
          <p15:clr>
            <a:srgbClr val="A4A3A4"/>
          </p15:clr>
        </p15:guide>
        <p15:guide id="4" pos="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40" d="100"/>
          <a:sy n="40" d="100"/>
        </p:scale>
        <p:origin x="604" y="40"/>
      </p:cViewPr>
      <p:guideLst>
        <p:guide orient="horz" pos="4110"/>
        <p:guide orient="horz" pos="4156"/>
        <p:guide orient="horz" pos="890"/>
        <p:guide pos="3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CEFF9-13A5-4BFF-A926-FD796B10B5C7}" type="datetimeFigureOut">
              <a:rPr lang="sv-SE" smtClean="0"/>
              <a:t>2015-11-26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48D1A-DAFF-40E4-9315-24B450CA30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9671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CDCDB-DB47-49FF-A388-30F775F6FE68}" type="datetimeFigureOut">
              <a:rPr lang="sv-SE" smtClean="0"/>
              <a:t>2015-11-26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5F334-51DC-466C-9ED4-1B9181D642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85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stor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BD8D-9BFA-4F60-A8D8-8435518A079E}" type="datetimeFigureOut">
              <a:rPr lang="sv-SE" smtClean="0"/>
              <a:t>2015-11-26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D090-D8EE-4C8B-A255-237751F3B32F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hemslojden_logotyp_positiv_farg_rgb_high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48" y="2132856"/>
            <a:ext cx="7999331" cy="18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8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/Blank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hemslojden_logotyp_liggande_positiv_farg_rgb_highr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1" y="6268494"/>
            <a:ext cx="1368153" cy="3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3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dmall Rö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2074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565400"/>
            <a:ext cx="8229600" cy="35274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Klicka här för att skriva brödtext</a:t>
            </a:r>
            <a:endParaRPr lang="en-GB" dirty="0" smtClean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7" y="6269605"/>
            <a:ext cx="1400400" cy="3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7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lga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2074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565400"/>
            <a:ext cx="8229600" cy="35274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Klicka här för att skriva brödtext</a:t>
            </a:r>
            <a:endParaRPr lang="en-GB" dirty="0" smtClean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7" y="6269605"/>
            <a:ext cx="1400400" cy="3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0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å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2074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565400"/>
            <a:ext cx="8229600" cy="35274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Klicka här för att skriva brödtext</a:t>
            </a:r>
            <a:endParaRPr lang="en-GB" dirty="0" smtClean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7" y="6269605"/>
            <a:ext cx="1400400" cy="3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1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ety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207424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pic>
        <p:nvPicPr>
          <p:cNvPr id="4" name="Bildobjekt 3" descr="hemslojden_logotyp_liggande_positiv_farg_rgb_highre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1" y="6268494"/>
            <a:ext cx="1368153" cy="320420"/>
          </a:xfrm>
          <a:prstGeom prst="rect">
            <a:avLst/>
          </a:prstGeom>
        </p:spPr>
      </p:pic>
      <p:sp>
        <p:nvSpPr>
          <p:cNvPr id="7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565400"/>
            <a:ext cx="8229600" cy="35274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Klicka här för att skriva brödtext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45009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velspå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207424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4" name="Bildobjekt 3" descr="hemslojden_logotyp_liggande_positiv_farg_rgb_highre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1" y="6268494"/>
            <a:ext cx="1368153" cy="320420"/>
          </a:xfrm>
          <a:prstGeom prst="rect">
            <a:avLst/>
          </a:prstGeom>
        </p:spPr>
      </p:pic>
      <p:sp>
        <p:nvSpPr>
          <p:cNvPr id="7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565400"/>
            <a:ext cx="8229600" cy="35274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Klicka här för att skriva brödtext</a:t>
            </a:r>
            <a:endParaRPr lang="en-GB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871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ätatna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074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5" y="2565400"/>
            <a:ext cx="8229600" cy="35274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Klicka här för att skriva brödtext</a:t>
            </a:r>
            <a:endParaRPr lang="en-GB" dirty="0" smtClean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7" y="6269605"/>
            <a:ext cx="1400400" cy="3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3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ätad granro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7" y="6269605"/>
            <a:ext cx="1400400" cy="32886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2074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565400"/>
            <a:ext cx="8229600" cy="35274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Klicka här för att skriva brödtext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9247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yvlad träsk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207424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pic>
        <p:nvPicPr>
          <p:cNvPr id="4" name="Bildobjekt 3" descr="hemslojden_logotyp_liggande_positiv_farg_rgb_highre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1" y="6268494"/>
            <a:ext cx="1368153" cy="320420"/>
          </a:xfrm>
          <a:prstGeom prst="rect">
            <a:avLst/>
          </a:prstGeom>
        </p:spPr>
      </p:pic>
      <p:sp>
        <p:nvSpPr>
          <p:cNvPr id="7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565400"/>
            <a:ext cx="8229600" cy="35274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Klicka här för att skriva brödtext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0555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Bru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2074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565400"/>
            <a:ext cx="8229600" cy="35274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Klicka här för att skriva brödtext</a:t>
            </a:r>
            <a:endParaRPr lang="en-GB" dirty="0" smtClean="0"/>
          </a:p>
          <a:p>
            <a:pPr lvl="0"/>
            <a:endParaRPr lang="en-GB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7" y="6269605"/>
            <a:ext cx="1400400" cy="3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7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8018" y="721270"/>
            <a:ext cx="8229600" cy="4291906"/>
          </a:xfrm>
        </p:spPr>
        <p:txBody>
          <a:bodyPr anchor="t"/>
          <a:lstStyle>
            <a:lvl1pPr>
              <a:defRPr b="1" i="0" cap="all" baseline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6008400"/>
            <a:ext cx="2520000" cy="59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65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4" descr="hemslojden_logotyp_liggande_negativ_svartvit_cmyk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061" b="-39061"/>
          <a:stretch/>
        </p:blipFill>
        <p:spPr>
          <a:xfrm>
            <a:off x="593437" y="6146030"/>
            <a:ext cx="1400590" cy="57601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2074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565400"/>
            <a:ext cx="8229600" cy="35274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Klicka här för att skriva brödtext</a:t>
            </a:r>
            <a:endParaRPr lang="en-GB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295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2074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565400"/>
            <a:ext cx="8229600" cy="35274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Klicka här för att skriva brödtext</a:t>
            </a:r>
            <a:endParaRPr lang="en-GB" dirty="0" smtClean="0"/>
          </a:p>
          <a:p>
            <a:pPr lvl="0"/>
            <a:endParaRPr lang="en-GB" dirty="0"/>
          </a:p>
        </p:txBody>
      </p:sp>
      <p:pic>
        <p:nvPicPr>
          <p:cNvPr id="7" name="Platshållare för innehåll 4" descr="hemslojden_logotyp_liggande_negativ_svartvit_cmyk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061" b="-39061"/>
          <a:stretch/>
        </p:blipFill>
        <p:spPr>
          <a:xfrm>
            <a:off x="593437" y="6146030"/>
            <a:ext cx="1400590" cy="57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84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20742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565400"/>
            <a:ext cx="8229600" cy="35274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Klicka här för att skriva brödtext</a:t>
            </a:r>
            <a:endParaRPr lang="en-GB" dirty="0"/>
          </a:p>
        </p:txBody>
      </p:sp>
      <p:pic>
        <p:nvPicPr>
          <p:cNvPr id="6" name="Platshållare för innehåll 4" descr="hemslojden_logotyp_liggande_negativ_svartvit_cmyk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061" b="-39061"/>
          <a:stretch/>
        </p:blipFill>
        <p:spPr>
          <a:xfrm>
            <a:off x="593437" y="6146030"/>
            <a:ext cx="1400590" cy="57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49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 M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270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 Lj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40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BD8D-9BFA-4F60-A8D8-8435518A079E}" type="datetimeFigureOut">
              <a:rPr lang="sv-SE" smtClean="0"/>
              <a:t>2015-11-26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D090-D8EE-4C8B-A255-237751F3B32F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 descr="hemslojden_logotyp_liggande_positiv_farg_rgb_highr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1" y="6268494"/>
            <a:ext cx="1368153" cy="3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0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i fä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2074242"/>
          </a:xfr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20889"/>
            <a:ext cx="8229600" cy="115212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182563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452438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623887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892175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BD8D-9BFA-4F60-A8D8-8435518A079E}" type="datetimeFigureOut">
              <a:rPr lang="sv-SE" smtClean="0"/>
              <a:t>2015-11-26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D090-D8EE-4C8B-A255-237751F3B32F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57200" y="3717032"/>
            <a:ext cx="8229600" cy="115212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  <a:lvl2pPr marL="182563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452438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623887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892175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4"/>
          </p:nvPr>
        </p:nvSpPr>
        <p:spPr>
          <a:xfrm>
            <a:off x="457200" y="5013175"/>
            <a:ext cx="8229600" cy="115212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3"/>
                </a:solidFill>
              </a:defRPr>
            </a:lvl1pPr>
            <a:lvl2pPr marL="182563" indent="0">
              <a:buFontTx/>
              <a:buNone/>
              <a:defRPr>
                <a:solidFill>
                  <a:schemeClr val="accent3"/>
                </a:solidFill>
              </a:defRPr>
            </a:lvl2pPr>
            <a:lvl3pPr marL="452438" indent="0">
              <a:buFontTx/>
              <a:buNone/>
              <a:defRPr>
                <a:solidFill>
                  <a:schemeClr val="accent3"/>
                </a:solidFill>
              </a:defRPr>
            </a:lvl3pPr>
            <a:lvl4pPr marL="623887" indent="0">
              <a:buFontTx/>
              <a:buNone/>
              <a:defRPr>
                <a:solidFill>
                  <a:schemeClr val="accent3"/>
                </a:solidFill>
              </a:defRPr>
            </a:lvl4pPr>
            <a:lvl5pPr marL="892175" indent="0">
              <a:buFontTx/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10" name="Bildobjekt 9" descr="hemslojden_logotyp_liggande_positiv_farg_rgb_highr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1" y="6268494"/>
            <a:ext cx="1368153" cy="3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2181"/>
            <a:ext cx="8229600" cy="2074242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420938"/>
            <a:ext cx="4038600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420938"/>
            <a:ext cx="4038600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BD8D-9BFA-4F60-A8D8-8435518A079E}" type="datetimeFigureOut">
              <a:rPr lang="sv-SE" smtClean="0"/>
              <a:t>2015-11-26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D090-D8EE-4C8B-A255-237751F3B32F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hemslojden_logotyp_liggande_positiv_farg_rgb_highr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1" y="6268494"/>
            <a:ext cx="1368153" cy="3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4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3140969"/>
            <a:ext cx="4040188" cy="2985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242088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3140969"/>
            <a:ext cx="4041775" cy="2985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BD8D-9BFA-4F60-A8D8-8435518A079E}" type="datetimeFigureOut">
              <a:rPr lang="sv-SE" smtClean="0"/>
              <a:t>2015-11-26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D090-D8EE-4C8B-A255-237751F3B32F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 descr="hemslojden_logotyp_liggande_positiv_farg_rgb_highr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1" y="6268494"/>
            <a:ext cx="1368153" cy="3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5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644009" y="2420938"/>
            <a:ext cx="4058927" cy="372167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420938"/>
            <a:ext cx="4038600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BD8D-9BFA-4F60-A8D8-8435518A079E}" type="datetimeFigureOut">
              <a:rPr lang="sv-SE" smtClean="0"/>
              <a:t>2015-11-26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D090-D8EE-4C8B-A255-237751F3B32F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hemslojden_logotyp_liggande_positiv_farg_rgb_highr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1" y="6268494"/>
            <a:ext cx="1368153" cy="3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4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468313" y="2420938"/>
            <a:ext cx="4017962" cy="3689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z="1200"/>
            </a:lvl1pPr>
          </a:lstStyle>
          <a:p>
            <a:pPr lvl="0"/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644009" y="2420938"/>
            <a:ext cx="4017600" cy="3690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BD8D-9BFA-4F60-A8D8-8435518A079E}" type="datetimeFigureOut">
              <a:rPr lang="sv-SE" smtClean="0"/>
              <a:t>2015-11-26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D090-D8EE-4C8B-A255-237751F3B32F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1" name="Bildobjekt 10" descr="hemslojden_logotyp_liggande_positiv_farg_rgb_highr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1" y="6268494"/>
            <a:ext cx="1368153" cy="3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5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BD8D-9BFA-4F60-A8D8-8435518A079E}" type="datetimeFigureOut">
              <a:rPr lang="sv-SE" smtClean="0"/>
              <a:t>2015-11-26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D090-D8EE-4C8B-A255-237751F3B32F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 descr="hemslojden_logotyp_liggande_positiv_farg_rgb_highr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1" y="6268494"/>
            <a:ext cx="1368153" cy="3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5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20742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 smtClean="0"/>
              <a:t>Klicka här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91680" y="6356350"/>
            <a:ext cx="94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FFBD8D-9BFA-4F60-A8D8-8435518A079E}" type="datetimeFigureOut">
              <a:rPr lang="sv-SE" smtClean="0"/>
              <a:pPr/>
              <a:t>2015-11-26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66AD090-D8EE-4C8B-A255-237751F3B3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6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9" r:id="rId3"/>
    <p:sldLayoutId id="2147483664" r:id="rId4"/>
    <p:sldLayoutId id="2147483652" r:id="rId5"/>
    <p:sldLayoutId id="2147483653" r:id="rId6"/>
    <p:sldLayoutId id="2147483661" r:id="rId7"/>
    <p:sldLayoutId id="2147483662" r:id="rId8"/>
    <p:sldLayoutId id="2147483654" r:id="rId9"/>
    <p:sldLayoutId id="2147483680" r:id="rId10"/>
    <p:sldLayoutId id="2147483678" r:id="rId11"/>
    <p:sldLayoutId id="2147483677" r:id="rId12"/>
    <p:sldLayoutId id="2147483676" r:id="rId13"/>
    <p:sldLayoutId id="2147483675" r:id="rId14"/>
    <p:sldLayoutId id="2147483674" r:id="rId15"/>
    <p:sldLayoutId id="2147483673" r:id="rId16"/>
    <p:sldLayoutId id="2147483672" r:id="rId17"/>
    <p:sldLayoutId id="2147483671" r:id="rId18"/>
    <p:sldLayoutId id="2147483666" r:id="rId19"/>
    <p:sldLayoutId id="2147483667" r:id="rId20"/>
    <p:sldLayoutId id="2147483668" r:id="rId21"/>
    <p:sldLayoutId id="2147483669" r:id="rId22"/>
    <p:sldLayoutId id="2147483665" r:id="rId23"/>
    <p:sldLayoutId id="2147483660" r:id="rId24"/>
  </p:sldLayoutIdLst>
  <p:txStyles>
    <p:titleStyle>
      <a:lvl1pPr algn="l" defTabSz="914400" rtl="0" eaLnBrk="1" latinLnBrk="0" hangingPunct="1">
        <a:lnSpc>
          <a:spcPts val="6300"/>
        </a:lnSpc>
        <a:spcBef>
          <a:spcPct val="0"/>
        </a:spcBef>
        <a:buNone/>
        <a:defRPr sz="60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698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92175" indent="-268288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1841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18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09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3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mslöjden mall 2014-03-09">
  <a:themeElements>
    <a:clrScheme name="Hemslöjden">
      <a:dk1>
        <a:sysClr val="windowText" lastClr="000000"/>
      </a:dk1>
      <a:lt1>
        <a:sysClr val="window" lastClr="FFFFFF"/>
      </a:lt1>
      <a:dk2>
        <a:srgbClr val="0093D0"/>
      </a:dk2>
      <a:lt2>
        <a:srgbClr val="EEECE1"/>
      </a:lt2>
      <a:accent1>
        <a:srgbClr val="F15B40"/>
      </a:accent1>
      <a:accent2>
        <a:srgbClr val="0093D0"/>
      </a:accent2>
      <a:accent3>
        <a:srgbClr val="FCB52E"/>
      </a:accent3>
      <a:accent4>
        <a:srgbClr val="361F14"/>
      </a:accent4>
      <a:accent5>
        <a:srgbClr val="E9E8DB"/>
      </a:accent5>
      <a:accent6>
        <a:srgbClr val="000000"/>
      </a:accent6>
      <a:hlink>
        <a:srgbClr val="F15B40"/>
      </a:hlink>
      <a:folHlink>
        <a:srgbClr val="0093D0"/>
      </a:folHlink>
    </a:clrScheme>
    <a:fontScheme name="Hemslöjde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3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Hemslöjden">
      <a:dk1>
        <a:sysClr val="windowText" lastClr="000000"/>
      </a:dk1>
      <a:lt1>
        <a:sysClr val="window" lastClr="FFFFFF"/>
      </a:lt1>
      <a:dk2>
        <a:srgbClr val="0093D0"/>
      </a:dk2>
      <a:lt2>
        <a:srgbClr val="EEECE1"/>
      </a:lt2>
      <a:accent1>
        <a:srgbClr val="F15B40"/>
      </a:accent1>
      <a:accent2>
        <a:srgbClr val="0093D0"/>
      </a:accent2>
      <a:accent3>
        <a:srgbClr val="FCB52E"/>
      </a:accent3>
      <a:accent4>
        <a:srgbClr val="361F14"/>
      </a:accent4>
      <a:accent5>
        <a:srgbClr val="E9E8DB"/>
      </a:accent5>
      <a:accent6>
        <a:srgbClr val="000000"/>
      </a:accent6>
      <a:hlink>
        <a:srgbClr val="F15B40"/>
      </a:hlink>
      <a:folHlink>
        <a:srgbClr val="0093D0"/>
      </a:folHlink>
    </a:clrScheme>
    <a:fontScheme name="Hemslöjde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Hemslöjden">
      <a:dk1>
        <a:sysClr val="windowText" lastClr="000000"/>
      </a:dk1>
      <a:lt1>
        <a:sysClr val="window" lastClr="FFFFFF"/>
      </a:lt1>
      <a:dk2>
        <a:srgbClr val="0093D0"/>
      </a:dk2>
      <a:lt2>
        <a:srgbClr val="EEECE1"/>
      </a:lt2>
      <a:accent1>
        <a:srgbClr val="F15B40"/>
      </a:accent1>
      <a:accent2>
        <a:srgbClr val="0093D0"/>
      </a:accent2>
      <a:accent3>
        <a:srgbClr val="FCB52E"/>
      </a:accent3>
      <a:accent4>
        <a:srgbClr val="361F14"/>
      </a:accent4>
      <a:accent5>
        <a:srgbClr val="E9E8DB"/>
      </a:accent5>
      <a:accent6>
        <a:srgbClr val="000000"/>
      </a:accent6>
      <a:hlink>
        <a:srgbClr val="F15B40"/>
      </a:hlink>
      <a:folHlink>
        <a:srgbClr val="0093D0"/>
      </a:folHlink>
    </a:clrScheme>
    <a:fontScheme name="Hemslöjde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Hemslöjden mall 2014-03-09</Template>
  <TotalTime>219</TotalTime>
  <Words>0</Words>
  <Application>Microsoft Office PowerPoint</Application>
  <PresentationFormat>Bildspel på skärmen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Georgia</vt:lpstr>
      <vt:lpstr>Hemslöjden mall 2014-03-09</vt:lpstr>
      <vt:lpstr>PowerPoint-presentation</vt:lpstr>
      <vt:lpstr>PowerPoint-presentation</vt:lpstr>
      <vt:lpstr>PowerPoint-presentation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Marie Rehn</dc:creator>
  <cp:lastModifiedBy>Kerstin Andersson Åhlin</cp:lastModifiedBy>
  <cp:revision>19</cp:revision>
  <dcterms:created xsi:type="dcterms:W3CDTF">2014-04-14T07:50:12Z</dcterms:created>
  <dcterms:modified xsi:type="dcterms:W3CDTF">2015-11-26T08:18:19Z</dcterms:modified>
</cp:coreProperties>
</file>